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C68-0C48-435C-B23E-4863F47C910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4246-7A5A-4FCE-89C4-19C952BD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C68-0C48-435C-B23E-4863F47C910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4246-7A5A-4FCE-89C4-19C952BD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7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C68-0C48-435C-B23E-4863F47C910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4246-7A5A-4FCE-89C4-19C952BD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7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C68-0C48-435C-B23E-4863F47C910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4246-7A5A-4FCE-89C4-19C952BD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C68-0C48-435C-B23E-4863F47C910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4246-7A5A-4FCE-89C4-19C952BD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C68-0C48-435C-B23E-4863F47C910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4246-7A5A-4FCE-89C4-19C952BD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7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C68-0C48-435C-B23E-4863F47C910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4246-7A5A-4FCE-89C4-19C952BD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7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C68-0C48-435C-B23E-4863F47C910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4246-7A5A-4FCE-89C4-19C952BD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6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C68-0C48-435C-B23E-4863F47C910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4246-7A5A-4FCE-89C4-19C952BD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5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C68-0C48-435C-B23E-4863F47C910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4246-7A5A-4FCE-89C4-19C952BD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C68-0C48-435C-B23E-4863F47C910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4246-7A5A-4FCE-89C4-19C952BD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A7C68-0C48-435C-B23E-4863F47C910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34246-7A5A-4FCE-89C4-19C952BD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8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="" xmlns:a16="http://schemas.microsoft.com/office/drawing/2014/main" id="{F2673C41-4EC2-4211-B330-56915537A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500" y="4622850"/>
            <a:ext cx="4217756" cy="1636760"/>
          </a:xfrm>
        </p:spPr>
        <p:txBody>
          <a:bodyPr>
            <a:normAutofit fontScale="92500"/>
          </a:bodyPr>
          <a:lstStyle/>
          <a:p>
            <a:r>
              <a:rPr kumimoji="1" lang="en-US" altLang="ja-JP" sz="3600" dirty="0"/>
              <a:t>Laserck</a:t>
            </a:r>
            <a:r>
              <a:rPr kumimoji="1" lang="ja-JP" altLang="en-US" sz="3600" dirty="0"/>
              <a:t>　</a:t>
            </a:r>
            <a:r>
              <a:rPr kumimoji="1" lang="en-US" altLang="ja-JP" sz="3600" dirty="0"/>
              <a:t>CAD</a:t>
            </a:r>
            <a:r>
              <a:rPr kumimoji="1" lang="ja-JP" altLang="en-US" sz="3600" dirty="0"/>
              <a:t>　</a:t>
            </a:r>
            <a:r>
              <a:rPr kumimoji="1" lang="en-US" altLang="ja-JP" sz="3600" dirty="0"/>
              <a:t>software  </a:t>
            </a:r>
          </a:p>
          <a:p>
            <a:r>
              <a:rPr kumimoji="1" lang="en-US" altLang="ja-JP" sz="3600" dirty="0"/>
              <a:t>      MARK V</a:t>
            </a:r>
            <a:endParaRPr kumimoji="1" lang="ja-JP" altLang="en-US" sz="3600" dirty="0"/>
          </a:p>
        </p:txBody>
      </p:sp>
      <p:pic>
        <p:nvPicPr>
          <p:cNvPr id="4" name="図 3">
            <a:extLst>
              <a:ext uri="{FF2B5EF4-FFF2-40B4-BE49-F238E27FC236}">
                <a16:creationId xmlns="" xmlns:a16="http://schemas.microsoft.com/office/drawing/2014/main" id="{D6BC0292-B304-465C-9438-2F2E3FFEE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24" y="990600"/>
            <a:ext cx="4608976" cy="305117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="" xmlns:a16="http://schemas.microsoft.com/office/drawing/2014/main" id="{78F22CF2-5345-46DD-8B39-11749DC4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917300"/>
            <a:ext cx="2628900" cy="320067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="" xmlns:a16="http://schemas.microsoft.com/office/drawing/2014/main" id="{516B801E-55E4-4284-A80E-77290A48E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759" y="5261024"/>
            <a:ext cx="403199" cy="49371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69E3DFB2-D7DE-437F-A39F-61F0992C790A}"/>
              </a:ext>
            </a:extLst>
          </p:cNvPr>
          <p:cNvSpPr txBox="1"/>
          <p:nvPr/>
        </p:nvSpPr>
        <p:spPr>
          <a:xfrm>
            <a:off x="1" y="6259610"/>
            <a:ext cx="9143999" cy="347870"/>
          </a:xfrm>
          <a:prstGeom prst="rect">
            <a:avLst/>
          </a:prstGeom>
          <a:gradFill flip="none" rotWithShape="1">
            <a:gsLst>
              <a:gs pos="0">
                <a:srgbClr val="4472C4">
                  <a:shade val="30000"/>
                  <a:satMod val="115000"/>
                </a:srgbClr>
              </a:gs>
              <a:gs pos="50000">
                <a:srgbClr val="4472C4">
                  <a:shade val="67500"/>
                  <a:satMod val="115000"/>
                </a:srgbClr>
              </a:gs>
              <a:gs pos="100000">
                <a:srgbClr val="4472C4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www.laserck.com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386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="" xmlns:a16="http://schemas.microsoft.com/office/drawing/2014/main" id="{4EEF75A6-788C-4AFB-8580-35825A130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923" b="53160"/>
          <a:stretch/>
        </p:blipFill>
        <p:spPr>
          <a:xfrm>
            <a:off x="330073" y="1557338"/>
            <a:ext cx="3406456" cy="441960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2A390186-91B1-4225-9137-9B4011B7970F}"/>
              </a:ext>
            </a:extLst>
          </p:cNvPr>
          <p:cNvSpPr txBox="1"/>
          <p:nvPr/>
        </p:nvSpPr>
        <p:spPr>
          <a:xfrm>
            <a:off x="2197692" y="733424"/>
            <a:ext cx="474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. . . 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/>
              <a:t>Import the printing side layout data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37515E31-6EC1-4454-832E-220FFAA8A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75" t="6073" r="458" b="55104"/>
          <a:stretch/>
        </p:blipFill>
        <p:spPr>
          <a:xfrm>
            <a:off x="4356227" y="1781175"/>
            <a:ext cx="4457700" cy="443491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C4855539-F5AC-47EC-A036-C25792E141CB}"/>
              </a:ext>
            </a:extLst>
          </p:cNvPr>
          <p:cNvSpPr txBox="1"/>
          <p:nvPr/>
        </p:nvSpPr>
        <p:spPr>
          <a:xfrm>
            <a:off x="1" y="6259610"/>
            <a:ext cx="9143999" cy="347870"/>
          </a:xfrm>
          <a:prstGeom prst="rect">
            <a:avLst/>
          </a:prstGeom>
          <a:gradFill flip="none" rotWithShape="1">
            <a:gsLst>
              <a:gs pos="0">
                <a:srgbClr val="4472C4">
                  <a:shade val="30000"/>
                  <a:satMod val="115000"/>
                </a:srgbClr>
              </a:gs>
              <a:gs pos="50000">
                <a:srgbClr val="4472C4">
                  <a:shade val="67500"/>
                  <a:satMod val="115000"/>
                </a:srgbClr>
              </a:gs>
              <a:gs pos="100000">
                <a:srgbClr val="4472C4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www.laserck.com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図 3">
            <a:extLst>
              <a:ext uri="{FF2B5EF4-FFF2-40B4-BE49-F238E27FC236}">
                <a16:creationId xmlns="" xmlns:a16="http://schemas.microsoft.com/office/drawing/2014/main" id="{D6BC0292-B304-465C-9438-2F2E3FFEE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3" y="279125"/>
            <a:ext cx="1353708" cy="9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5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="" xmlns:a16="http://schemas.microsoft.com/office/drawing/2014/main" id="{B34756C6-63E1-4FB8-A74A-21A520709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22" b="12778"/>
          <a:stretch/>
        </p:blipFill>
        <p:spPr>
          <a:xfrm>
            <a:off x="2130622" y="632147"/>
            <a:ext cx="6540104" cy="534268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DF6A517E-9AF6-4986-A21B-EFA071A94ACA}"/>
              </a:ext>
            </a:extLst>
          </p:cNvPr>
          <p:cNvSpPr txBox="1"/>
          <p:nvPr/>
        </p:nvSpPr>
        <p:spPr>
          <a:xfrm>
            <a:off x="3577617" y="266701"/>
            <a:ext cx="252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. . . </a:t>
            </a:r>
            <a:r>
              <a:rPr lang="en-US" altLang="ja-JP" sz="2400" dirty="0" smtClean="0"/>
              <a:t>Size </a:t>
            </a:r>
            <a:r>
              <a:rPr lang="en-US" altLang="ja-JP" sz="2400" dirty="0"/>
              <a:t>conversion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D85CA76D-1F0D-4909-B86C-E7EB36F0E979}"/>
              </a:ext>
            </a:extLst>
          </p:cNvPr>
          <p:cNvSpPr txBox="1"/>
          <p:nvPr/>
        </p:nvSpPr>
        <p:spPr>
          <a:xfrm>
            <a:off x="1" y="6259610"/>
            <a:ext cx="9143999" cy="347870"/>
          </a:xfrm>
          <a:prstGeom prst="rect">
            <a:avLst/>
          </a:prstGeom>
          <a:gradFill flip="none" rotWithShape="1">
            <a:gsLst>
              <a:gs pos="0">
                <a:srgbClr val="4472C4">
                  <a:shade val="30000"/>
                  <a:satMod val="115000"/>
                </a:srgbClr>
              </a:gs>
              <a:gs pos="50000">
                <a:srgbClr val="4472C4">
                  <a:shade val="67500"/>
                  <a:satMod val="115000"/>
                </a:srgbClr>
              </a:gs>
              <a:gs pos="100000">
                <a:srgbClr val="4472C4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www.laserck.com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="" xmlns:a16="http://schemas.microsoft.com/office/drawing/2014/main" id="{8357F1EF-A500-46EE-9F85-1287F9FCEA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7" t="25000" r="33046" b="21389"/>
          <a:stretch/>
        </p:blipFill>
        <p:spPr>
          <a:xfrm>
            <a:off x="134331" y="2143289"/>
            <a:ext cx="3443287" cy="36766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図 3">
            <a:extLst>
              <a:ext uri="{FF2B5EF4-FFF2-40B4-BE49-F238E27FC236}">
                <a16:creationId xmlns="" xmlns:a16="http://schemas.microsoft.com/office/drawing/2014/main" id="{D6BC0292-B304-465C-9438-2F2E3FFEE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3" y="279125"/>
            <a:ext cx="1353708" cy="9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8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DF71697A-8806-404E-B0E6-C2CD8C276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1" t="6388" r="21094" b="10328"/>
          <a:stretch/>
        </p:blipFill>
        <p:spPr>
          <a:xfrm>
            <a:off x="4636295" y="1480641"/>
            <a:ext cx="4315655" cy="46690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="" xmlns:a16="http://schemas.microsoft.com/office/drawing/2014/main" id="{DB89F8D9-8BE7-468D-AA42-6D64E4A12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7361" r="20470" b="9722"/>
          <a:stretch/>
        </p:blipFill>
        <p:spPr>
          <a:xfrm>
            <a:off x="114299" y="1480642"/>
            <a:ext cx="4393407" cy="466909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53C91144-1AEA-4E7B-BEBD-47E2FF78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337930"/>
            <a:ext cx="2503680" cy="347870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. . . </a:t>
            </a:r>
            <a:r>
              <a:rPr lang="en-US" altLang="ja-JP" sz="2400" dirty="0" smtClean="0"/>
              <a:t>Pin </a:t>
            </a:r>
            <a:r>
              <a:rPr lang="en-US" altLang="ja-JP" sz="2400" dirty="0"/>
              <a:t>display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358FD8B4-EA56-4284-B1BE-69EDC6BCC06A}"/>
              </a:ext>
            </a:extLst>
          </p:cNvPr>
          <p:cNvSpPr txBox="1"/>
          <p:nvPr/>
        </p:nvSpPr>
        <p:spPr>
          <a:xfrm>
            <a:off x="1" y="6259610"/>
            <a:ext cx="9143999" cy="347870"/>
          </a:xfrm>
          <a:prstGeom prst="rect">
            <a:avLst/>
          </a:prstGeom>
          <a:gradFill flip="none" rotWithShape="1">
            <a:gsLst>
              <a:gs pos="0">
                <a:srgbClr val="4472C4">
                  <a:shade val="30000"/>
                  <a:satMod val="115000"/>
                </a:srgbClr>
              </a:gs>
              <a:gs pos="50000">
                <a:srgbClr val="4472C4">
                  <a:shade val="67500"/>
                  <a:satMod val="115000"/>
                </a:srgbClr>
              </a:gs>
              <a:gs pos="100000">
                <a:srgbClr val="4472C4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www.laserck.com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48725666-F20C-4505-A1BB-C1A51F00E8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" t="278" r="81259" b="65694"/>
          <a:stretch/>
        </p:blipFill>
        <p:spPr>
          <a:xfrm>
            <a:off x="114299" y="976864"/>
            <a:ext cx="1221173" cy="1838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図 7">
            <a:extLst>
              <a:ext uri="{FF2B5EF4-FFF2-40B4-BE49-F238E27FC236}">
                <a16:creationId xmlns="" xmlns:a16="http://schemas.microsoft.com/office/drawing/2014/main" id="{0DBB566D-574F-4FAF-8E29-CC7FDA3DEF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r="81953" b="64828"/>
          <a:stretch/>
        </p:blipFill>
        <p:spPr>
          <a:xfrm>
            <a:off x="4740609" y="957812"/>
            <a:ext cx="1205949" cy="1876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図 3">
            <a:extLst>
              <a:ext uri="{FF2B5EF4-FFF2-40B4-BE49-F238E27FC236}">
                <a16:creationId xmlns="" xmlns:a16="http://schemas.microsoft.com/office/drawing/2014/main" id="{D6BC0292-B304-465C-9438-2F2E3FFEE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828" y="279124"/>
            <a:ext cx="1243980" cy="8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6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. . . Pin display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A.J. Brahm</dc:creator>
  <cp:lastModifiedBy>A.J. Brahm</cp:lastModifiedBy>
  <cp:revision>1</cp:revision>
  <dcterms:created xsi:type="dcterms:W3CDTF">2019-02-14T18:51:28Z</dcterms:created>
  <dcterms:modified xsi:type="dcterms:W3CDTF">2019-02-14T18:57:46Z</dcterms:modified>
</cp:coreProperties>
</file>